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6" r:id="rId9"/>
    <p:sldId id="301" r:id="rId10"/>
    <p:sldId id="297" r:id="rId11"/>
    <p:sldId id="298" r:id="rId12"/>
    <p:sldId id="300" r:id="rId13"/>
    <p:sldId id="299" r:id="rId14"/>
    <p:sldId id="306" r:id="rId15"/>
    <p:sldId id="305" r:id="rId16"/>
    <p:sldId id="304" r:id="rId17"/>
    <p:sldId id="303" r:id="rId18"/>
    <p:sldId id="302" r:id="rId19"/>
    <p:sldId id="294" r:id="rId20"/>
    <p:sldId id="307" r:id="rId21"/>
    <p:sldId id="292" r:id="rId22"/>
    <p:sldId id="309" r:id="rId23"/>
    <p:sldId id="308" r:id="rId24"/>
    <p:sldId id="293" r:id="rId25"/>
    <p:sldId id="284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tigas.nl/diensten/risico-inventarisatie-en-evaluatie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DegY3hhAKO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761763"/>
            <a:ext cx="40066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Arial"/>
                <a:cs typeface="Arial"/>
              </a:rPr>
              <a:t>zorgsystemen</a:t>
            </a:r>
            <a:endParaRPr lang="en-US" sz="36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6114" y="4514467"/>
            <a:ext cx="1216659" cy="13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bewaakt de kwaliteit van het werk aan de hand van de geldende </a:t>
            </a:r>
            <a:r>
              <a:rPr lang="nl-NL" b="1" i="1" dirty="0" smtClean="0"/>
              <a:t>zorgsystemen, zodat </a:t>
            </a:r>
            <a:r>
              <a:rPr lang="nl-NL" b="1" i="1" dirty="0"/>
              <a:t>de gestelde kwaliteitsdoelen worden behaald.</a:t>
            </a:r>
          </a:p>
          <a:p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720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informeert de medewerkers over de zorgsystemen en ziet toe op naleving hiervan.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7196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raadpleegt zijn leidinggevende over het onderwerp en de inhoud van </a:t>
            </a:r>
            <a:r>
              <a:rPr lang="nl-NL" b="1" i="1" dirty="0" smtClean="0"/>
              <a:t>de verbetervoorstellen </a:t>
            </a:r>
            <a:r>
              <a:rPr lang="nl-NL" b="1" i="1" dirty="0"/>
              <a:t>zodat deze geformuleerd kunnen worden.</a:t>
            </a:r>
          </a:p>
          <a:p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7991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houdt de administratie bij en levert nauwkeurige en volledige documentatie </a:t>
            </a:r>
            <a:r>
              <a:rPr lang="nl-NL" b="1" i="1" dirty="0" smtClean="0"/>
              <a:t>voor aanpassingen </a:t>
            </a:r>
            <a:r>
              <a:rPr lang="nl-NL" b="1" i="1" dirty="0"/>
              <a:t>en het ontwikkelen van het zorgsysteem aan betrokkenen en </a:t>
            </a:r>
            <a:r>
              <a:rPr lang="nl-NL" b="1" i="1" dirty="0" smtClean="0"/>
              <a:t>schrijft duidelijk </a:t>
            </a:r>
            <a:r>
              <a:rPr lang="nl-NL" b="1" i="1" dirty="0"/>
              <a:t>geformuleerde verbetervoorstellen.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4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851458" y="1978005"/>
            <a:ext cx="712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kijkt kritisch naar het zorgsysteem en formuleert op basis hiervan verbetervoorstellen</a:t>
            </a:r>
            <a:endParaRPr lang="nl-NL" b="1" i="1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678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8121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2.5 Bewaakt uitvoering </a:t>
            </a:r>
            <a:r>
              <a:rPr lang="nl-NL" b="1" dirty="0" smtClean="0"/>
              <a:t>kwaliteitsbeleid ( Niveau 3)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bewaakt de kwaliteit en productiviteit van het werk zodat er gewerkt wordt </a:t>
            </a:r>
            <a:r>
              <a:rPr lang="nl-NL" b="1" i="1" dirty="0" smtClean="0"/>
              <a:t>volgens de </a:t>
            </a:r>
            <a:r>
              <a:rPr lang="nl-NL" b="1" i="1" dirty="0"/>
              <a:t>opgestelde eisen in het kwaliteitsbeleid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0156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Ri&amp;e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325880" y="1343939"/>
            <a:ext cx="6491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Risico inventarisatie en evaluatie</a:t>
            </a:r>
            <a:endParaRPr lang="nl-NL" dirty="0"/>
          </a:p>
        </p:txBody>
      </p:sp>
      <p:sp>
        <p:nvSpPr>
          <p:cNvPr id="3" name="Rechthoek 2"/>
          <p:cNvSpPr/>
          <p:nvPr/>
        </p:nvSpPr>
        <p:spPr>
          <a:xfrm>
            <a:off x="1405889" y="1838150"/>
            <a:ext cx="6411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3"/>
              </a:rPr>
              <a:t>https://stigas.nl/diensten/risico-inventarisatie-en-evaluatie</a:t>
            </a:r>
            <a:r>
              <a:rPr lang="nl-NL" dirty="0" smtClean="0">
                <a:hlinkClick r:id="rId3"/>
              </a:rPr>
              <a:t>/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405889" y="2413337"/>
            <a:ext cx="57721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>
                <a:hlinkClick r:id="rId4"/>
              </a:rPr>
              <a:t>https://</a:t>
            </a:r>
            <a:r>
              <a:rPr lang="nl-NL" dirty="0" smtClean="0">
                <a:hlinkClick r:id="rId4"/>
              </a:rPr>
              <a:t>www.youtube.com/watch?v=DegY3hhAKO8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02920" y="3005933"/>
            <a:ext cx="83896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Om er voor te zorgen dat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alsnog kunnen oefenen met de RIE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is er een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 site.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Via </a:t>
            </a:r>
            <a:r>
              <a:rPr lang="nl-NL" b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demo.mijnstigas.nl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kunnen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met onderstaande gebruikersnaam en wachtwoord inloggen in de demo om de RIE te bekijken. Deze demo RIE gaat over mechanisch loonwerk en is niet volledig en beperkt. </a:t>
            </a: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 studenten kunnen 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 wel mee oefenen om een idee te krijgen wat het allemaal inhoudt. 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Gebruikersnaam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 Groenewelle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nl-NL" dirty="0" smtClean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Wachtwoord</a:t>
            </a:r>
            <a:r>
              <a:rPr lang="nl-NL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                   Stigasdemo2017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Ri&amp;e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</a:t>
            </a:r>
            <a:r>
              <a:rPr lang="nl-NL" dirty="0" smtClean="0"/>
              <a:t>bedrijf </a:t>
            </a:r>
            <a:r>
              <a:rPr lang="nl-NL" dirty="0" smtClean="0"/>
              <a:t>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Oefen met de 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3005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Webquest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1181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14/11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840230" y="2045970"/>
            <a:ext cx="51663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dirty="0" smtClean="0"/>
              <a:t>Vraag aan het BPV bedrijf of er een </a:t>
            </a:r>
            <a:r>
              <a:rPr lang="nl-NL" dirty="0" err="1" smtClean="0"/>
              <a:t>Ri&amp;e</a:t>
            </a:r>
            <a:r>
              <a:rPr lang="nl-NL" dirty="0" smtClean="0"/>
              <a:t> is.</a:t>
            </a:r>
          </a:p>
          <a:p>
            <a:pPr marL="342900" indent="-342900">
              <a:buAutoNum type="arabicPeriod"/>
            </a:pPr>
            <a:r>
              <a:rPr lang="nl-NL" dirty="0" smtClean="0"/>
              <a:t>Vraag aan BPV </a:t>
            </a:r>
            <a:r>
              <a:rPr lang="nl-NL" dirty="0" smtClean="0"/>
              <a:t>bedrijf </a:t>
            </a:r>
            <a:r>
              <a:rPr lang="nl-NL" dirty="0" smtClean="0"/>
              <a:t>of zij aangesloten zijn bij COLLAND of STIGAS</a:t>
            </a:r>
          </a:p>
          <a:p>
            <a:pPr marL="342900" indent="-342900">
              <a:buAutoNum type="arabicPeriod"/>
            </a:pPr>
            <a:r>
              <a:rPr lang="nl-NL" dirty="0" smtClean="0"/>
              <a:t>Maken </a:t>
            </a:r>
            <a:r>
              <a:rPr lang="nl-NL" dirty="0" err="1" smtClean="0"/>
              <a:t>webquest</a:t>
            </a:r>
            <a:r>
              <a:rPr lang="nl-NL" dirty="0" smtClean="0"/>
              <a:t> zorgsystemen</a:t>
            </a:r>
          </a:p>
          <a:p>
            <a:pPr marL="342900" indent="-342900">
              <a:buAutoNum type="arabicPeriod"/>
            </a:pPr>
            <a:r>
              <a:rPr lang="nl-NL" dirty="0" smtClean="0"/>
              <a:t>Benoem 5 risicovolle situaties op het bedrijf</a:t>
            </a:r>
          </a:p>
          <a:p>
            <a:r>
              <a:rPr lang="nl-NL" dirty="0"/>
              <a:t>	</a:t>
            </a:r>
            <a:r>
              <a:rPr lang="nl-NL" dirty="0" smtClean="0"/>
              <a:t>- beschrijf het risico</a:t>
            </a:r>
          </a:p>
          <a:p>
            <a:r>
              <a:rPr lang="nl-NL" dirty="0"/>
              <a:t>	</a:t>
            </a:r>
            <a:r>
              <a:rPr lang="nl-NL" dirty="0" smtClean="0"/>
              <a:t>- </a:t>
            </a:r>
            <a:r>
              <a:rPr lang="nl-NL" smtClean="0"/>
              <a:t>benoem oplossingen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4961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193180" y="2336800"/>
            <a:ext cx="6477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Studenten:</a:t>
            </a:r>
          </a:p>
          <a:p>
            <a:r>
              <a:rPr lang="nl-NL" sz="2800" dirty="0" smtClean="0"/>
              <a:t>PT43D, PT33D, PT33L, PT43L, </a:t>
            </a:r>
            <a:endParaRPr 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Arial"/>
                <a:cs typeface="Arial"/>
              </a:rPr>
              <a:t>Eindopdracht</a:t>
            </a:r>
            <a:r>
              <a:rPr lang="en-US" sz="4400" b="1" dirty="0" smtClean="0">
                <a:latin typeface="Arial"/>
                <a:cs typeface="Arial"/>
              </a:rPr>
              <a:t> </a:t>
            </a:r>
            <a:r>
              <a:rPr lang="en-US" sz="4400" b="1" dirty="0" err="1" smtClean="0">
                <a:latin typeface="Arial"/>
                <a:cs typeface="Arial"/>
              </a:rPr>
              <a:t>zorgsystemen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1737360" y="2811780"/>
            <a:ext cx="50063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Opdrachten </a:t>
            </a:r>
            <a:r>
              <a:rPr lang="nl-NL" dirty="0" err="1" smtClean="0"/>
              <a:t>webquest</a:t>
            </a:r>
            <a:r>
              <a:rPr lang="nl-NL" dirty="0" smtClean="0"/>
              <a:t> uitgevoerd en inleveren in verslagvorm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Het doen ven een </a:t>
            </a:r>
            <a:r>
              <a:rPr lang="nl-NL" dirty="0" err="1" smtClean="0"/>
              <a:t>ri&amp;e</a:t>
            </a:r>
            <a:r>
              <a:rPr lang="nl-NL" dirty="0" smtClean="0"/>
              <a:t> op het BPV bedrijf en daarbij verbetervoorstellen maken en deze in een verslag inleveren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782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0844" y="2652888"/>
            <a:ext cx="70468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13.30-14.30: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Ri&amp;e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57350" lvl="3" indent="-285750">
              <a:buFontTx/>
              <a:buChar char="-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zorgsystemen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970844" y="1478844"/>
            <a:ext cx="6310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Inleveren opdracht bedrijf in beeld(BBL, bedrijf innoveren (BOL)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optimaliseren</a:t>
            </a:r>
          </a:p>
          <a:p>
            <a:r>
              <a:rPr lang="nl-NL" dirty="0" smtClean="0"/>
              <a:t>Periode 12: wet en regelgeving: zorgsystemen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03610" y="545487"/>
            <a:ext cx="782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3.5 Bewaakt uitvoering </a:t>
            </a:r>
            <a:r>
              <a:rPr lang="nl-NL" sz="3600" b="1" dirty="0" smtClean="0"/>
              <a:t>kwaliteitsbeleid </a:t>
            </a:r>
            <a:endParaRPr lang="nl-NL" sz="3600" b="1" dirty="0"/>
          </a:p>
          <a:p>
            <a:r>
              <a:rPr lang="nl-NL" sz="3600" b="1" dirty="0" smtClean="0"/>
              <a:t>( niveau 4)</a:t>
            </a:r>
            <a:endParaRPr lang="nl-NL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 rot="10800000" flipV="1">
            <a:off x="1003609" y="2638368"/>
            <a:ext cx="7824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/>
              <a:t>2.5 Bewaakt uitvoering kwaliteitsbeleid </a:t>
            </a:r>
          </a:p>
          <a:p>
            <a:r>
              <a:rPr lang="nl-NL" sz="3600" b="1" dirty="0"/>
              <a:t>( Niveau 3</a:t>
            </a:r>
            <a:r>
              <a:rPr lang="nl-NL" sz="3200" b="1" dirty="0"/>
              <a:t>)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9064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-102870" y="25584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informeert de medewerkers over de doelen van de zorgsystemen en maakt </a:t>
            </a:r>
            <a:r>
              <a:rPr lang="nl-NL" b="1" i="1" dirty="0" smtClean="0"/>
              <a:t>afspraken over </a:t>
            </a:r>
            <a:r>
              <a:rPr lang="nl-NL" b="1" i="1" dirty="0"/>
              <a:t>naleving en houdt in de gaten of zij werken volgens de gemaakte afspraken </a:t>
            </a:r>
            <a:r>
              <a:rPr lang="nl-NL" b="1" i="1" dirty="0" smtClean="0"/>
              <a:t>en richtlijnen </a:t>
            </a:r>
            <a:r>
              <a:rPr lang="nl-NL" b="1" i="1" dirty="0"/>
              <a:t>van de zorgsystemen.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32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9185" y="1495327"/>
            <a:ext cx="712563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zorgt dat betrokkenen goed geïnformeerd zijn over systeem, procedures </a:t>
            </a:r>
            <a:r>
              <a:rPr lang="nl-NL" b="1" i="1" dirty="0" smtClean="0"/>
              <a:t>en werkinstructies </a:t>
            </a:r>
            <a:r>
              <a:rPr lang="nl-NL" b="1" i="1" dirty="0"/>
              <a:t>en resultaten op het gebied van zorgsystemen. </a:t>
            </a:r>
            <a:endParaRPr lang="nl-NL" b="1" i="1" dirty="0" smtClean="0"/>
          </a:p>
          <a:p>
            <a:r>
              <a:rPr lang="nl-NL" b="1" i="1" dirty="0" smtClean="0"/>
              <a:t>Daarnaast </a:t>
            </a:r>
            <a:r>
              <a:rPr lang="nl-NL" b="1" i="1" dirty="0"/>
              <a:t>levert </a:t>
            </a:r>
            <a:r>
              <a:rPr lang="nl-NL" b="1" i="1" dirty="0" smtClean="0"/>
              <a:t>hij relevante </a:t>
            </a:r>
            <a:r>
              <a:rPr lang="nl-NL" b="1" i="1" dirty="0"/>
              <a:t>informatie aan, aan de beheerder zodat de zorgsystemen verder </a:t>
            </a:r>
            <a:r>
              <a:rPr lang="nl-NL" b="1" i="1" dirty="0" smtClean="0"/>
              <a:t>kunnen worden </a:t>
            </a:r>
            <a:r>
              <a:rPr lang="nl-NL" b="1" i="1" dirty="0"/>
              <a:t>ontwikkeld. </a:t>
            </a:r>
            <a:endParaRPr lang="nl-NL" b="1" i="1" dirty="0" smtClean="0"/>
          </a:p>
          <a:p>
            <a:r>
              <a:rPr lang="nl-NL" b="1" i="1" dirty="0" smtClean="0"/>
              <a:t>Ook </a:t>
            </a:r>
            <a:r>
              <a:rPr lang="nl-NL" b="1" i="1" dirty="0"/>
              <a:t>overlegt hij met zijn leidinggevende/externe deskundige over</a:t>
            </a:r>
          </a:p>
          <a:p>
            <a:r>
              <a:rPr lang="nl-NL" b="1" i="1" dirty="0"/>
              <a:t>mogelijke verbetervoorstellen.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872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houdt administratie bij en levert nauwkeurige en volledige documentatie </a:t>
            </a:r>
            <a:r>
              <a:rPr lang="nl-NL" b="1" i="1" dirty="0" smtClean="0"/>
              <a:t>voor aanpassingen </a:t>
            </a:r>
            <a:r>
              <a:rPr lang="nl-NL" b="1" i="1" dirty="0"/>
              <a:t>en het ontwikkelen van het zorgsysteem aan betrokkenen en </a:t>
            </a:r>
            <a:r>
              <a:rPr lang="nl-NL" b="1" i="1" dirty="0" smtClean="0"/>
              <a:t>schrijft duidelijke</a:t>
            </a:r>
            <a:r>
              <a:rPr lang="nl-NL" b="1" i="1" dirty="0"/>
              <a:t>, kernachtig geformuleerde verbetervoorstellen, zodat verbetersuggesties</a:t>
            </a:r>
          </a:p>
          <a:p>
            <a:r>
              <a:rPr lang="nl-NL" b="1" i="1" dirty="0"/>
              <a:t>adequaat worden verwoord.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156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0" y="545488"/>
            <a:ext cx="695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3.5 Bewaakt uitvoering </a:t>
            </a:r>
            <a:r>
              <a:rPr lang="nl-NL" b="1" dirty="0" smtClean="0"/>
              <a:t>kwaliteitsbeleid ( niveau 4)</a:t>
            </a:r>
            <a:endParaRPr lang="nl-NL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sp>
        <p:nvSpPr>
          <p:cNvPr id="2" name="Tekstvak 1"/>
          <p:cNvSpPr txBox="1"/>
          <p:nvPr/>
        </p:nvSpPr>
        <p:spPr>
          <a:xfrm>
            <a:off x="1003610" y="1992038"/>
            <a:ext cx="71256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i="1" dirty="0"/>
              <a:t>Hij kijkt kritisch naar het zorgsysteem en formuleert op basis hiervan verbetervoorstellen.</a:t>
            </a:r>
          </a:p>
          <a:p>
            <a:r>
              <a:rPr lang="nl-NL" dirty="0"/>
              <a:t> </a:t>
            </a:r>
          </a:p>
          <a:p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181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630</TotalTime>
  <Words>523</Words>
  <Application>Microsoft Office PowerPoint</Application>
  <PresentationFormat>Diavoorstelling (4:3)</PresentationFormat>
  <Paragraphs>76</Paragraphs>
  <Slides>22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6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106</cp:revision>
  <dcterms:created xsi:type="dcterms:W3CDTF">2016-05-29T10:04:13Z</dcterms:created>
  <dcterms:modified xsi:type="dcterms:W3CDTF">2017-11-14T12:22:06Z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